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62" r:id="rId6"/>
    <p:sldId id="265" r:id="rId7"/>
    <p:sldId id="26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1 – Niveau 4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73629" y="662089"/>
            <a:ext cx="964474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Une grenouille effectue 3 sauts. A la fin des 3 sauts, s’est-elle déplacée de plus ou de moins d’un mètre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2" name="Flèche : courbe vers le bas 1">
            <a:extLst>
              <a:ext uri="{FF2B5EF4-FFF2-40B4-BE49-F238E27FC236}">
                <a16:creationId xmlns:a16="http://schemas.microsoft.com/office/drawing/2014/main" id="{343CB370-C699-4E4C-897B-88F30C99B733}"/>
              </a:ext>
            </a:extLst>
          </p:cNvPr>
          <p:cNvSpPr/>
          <p:nvPr/>
        </p:nvSpPr>
        <p:spPr>
          <a:xfrm>
            <a:off x="2283334" y="5002452"/>
            <a:ext cx="2444620" cy="886409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 : courbe vers le bas 6">
            <a:extLst>
              <a:ext uri="{FF2B5EF4-FFF2-40B4-BE49-F238E27FC236}">
                <a16:creationId xmlns:a16="http://schemas.microsoft.com/office/drawing/2014/main" id="{661CACF7-2F3D-443D-A048-2D757566E20F}"/>
              </a:ext>
            </a:extLst>
          </p:cNvPr>
          <p:cNvSpPr/>
          <p:nvPr/>
        </p:nvSpPr>
        <p:spPr>
          <a:xfrm>
            <a:off x="5032754" y="5002451"/>
            <a:ext cx="2444620" cy="886409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Flèche : courbe vers le bas 7">
            <a:extLst>
              <a:ext uri="{FF2B5EF4-FFF2-40B4-BE49-F238E27FC236}">
                <a16:creationId xmlns:a16="http://schemas.microsoft.com/office/drawing/2014/main" id="{DCF8B636-0BA1-438C-B73B-BA6E332F5AD5}"/>
              </a:ext>
            </a:extLst>
          </p:cNvPr>
          <p:cNvSpPr/>
          <p:nvPr/>
        </p:nvSpPr>
        <p:spPr>
          <a:xfrm>
            <a:off x="7782174" y="5002450"/>
            <a:ext cx="2444620" cy="886409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417329C-DF7E-40C9-84F1-4B6A2EA0EDD4}"/>
              </a:ext>
            </a:extLst>
          </p:cNvPr>
          <p:cNvSpPr txBox="1"/>
          <p:nvPr/>
        </p:nvSpPr>
        <p:spPr>
          <a:xfrm>
            <a:off x="2283334" y="4144034"/>
            <a:ext cx="2444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0,25 m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0A35E6B-D61D-4F7C-A6F4-1D2021C03C9E}"/>
              </a:ext>
            </a:extLst>
          </p:cNvPr>
          <p:cNvSpPr txBox="1"/>
          <p:nvPr/>
        </p:nvSpPr>
        <p:spPr>
          <a:xfrm>
            <a:off x="5032754" y="4144034"/>
            <a:ext cx="2444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0,5 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4989791-321A-4BC7-87FC-CA37AC8B674B}"/>
              </a:ext>
            </a:extLst>
          </p:cNvPr>
          <p:cNvSpPr txBox="1"/>
          <p:nvPr/>
        </p:nvSpPr>
        <p:spPr>
          <a:xfrm>
            <a:off x="7782174" y="4144034"/>
            <a:ext cx="2444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0,35 m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73629" y="662089"/>
            <a:ext cx="964474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Une grenouille effectue 3 sauts. A la fin des 3 sauts, s’est-elle déplacée de plus ou de moins d’un mètre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2" name="Flèche : courbe vers le bas 1">
            <a:extLst>
              <a:ext uri="{FF2B5EF4-FFF2-40B4-BE49-F238E27FC236}">
                <a16:creationId xmlns:a16="http://schemas.microsoft.com/office/drawing/2014/main" id="{343CB370-C699-4E4C-897B-88F30C99B733}"/>
              </a:ext>
            </a:extLst>
          </p:cNvPr>
          <p:cNvSpPr/>
          <p:nvPr/>
        </p:nvSpPr>
        <p:spPr>
          <a:xfrm>
            <a:off x="2283334" y="5002452"/>
            <a:ext cx="2444620" cy="886409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 : courbe vers le bas 6">
            <a:extLst>
              <a:ext uri="{FF2B5EF4-FFF2-40B4-BE49-F238E27FC236}">
                <a16:creationId xmlns:a16="http://schemas.microsoft.com/office/drawing/2014/main" id="{661CACF7-2F3D-443D-A048-2D757566E20F}"/>
              </a:ext>
            </a:extLst>
          </p:cNvPr>
          <p:cNvSpPr/>
          <p:nvPr/>
        </p:nvSpPr>
        <p:spPr>
          <a:xfrm>
            <a:off x="5032754" y="5002451"/>
            <a:ext cx="2444620" cy="886409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Flèche : courbe vers le bas 7">
            <a:extLst>
              <a:ext uri="{FF2B5EF4-FFF2-40B4-BE49-F238E27FC236}">
                <a16:creationId xmlns:a16="http://schemas.microsoft.com/office/drawing/2014/main" id="{DCF8B636-0BA1-438C-B73B-BA6E332F5AD5}"/>
              </a:ext>
            </a:extLst>
          </p:cNvPr>
          <p:cNvSpPr/>
          <p:nvPr/>
        </p:nvSpPr>
        <p:spPr>
          <a:xfrm>
            <a:off x="7782174" y="5002450"/>
            <a:ext cx="2444620" cy="886409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417329C-DF7E-40C9-84F1-4B6A2EA0EDD4}"/>
              </a:ext>
            </a:extLst>
          </p:cNvPr>
          <p:cNvSpPr txBox="1"/>
          <p:nvPr/>
        </p:nvSpPr>
        <p:spPr>
          <a:xfrm>
            <a:off x="2283334" y="4144034"/>
            <a:ext cx="2444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0,4 m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0A35E6B-D61D-4F7C-A6F4-1D2021C03C9E}"/>
              </a:ext>
            </a:extLst>
          </p:cNvPr>
          <p:cNvSpPr txBox="1"/>
          <p:nvPr/>
        </p:nvSpPr>
        <p:spPr>
          <a:xfrm>
            <a:off x="5032754" y="4144034"/>
            <a:ext cx="2444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0,10 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4989791-321A-4BC7-87FC-CA37AC8B674B}"/>
              </a:ext>
            </a:extLst>
          </p:cNvPr>
          <p:cNvSpPr txBox="1"/>
          <p:nvPr/>
        </p:nvSpPr>
        <p:spPr>
          <a:xfrm>
            <a:off x="7782174" y="4144034"/>
            <a:ext cx="2444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0,3 m</a:t>
            </a:r>
          </a:p>
        </p:txBody>
      </p:sp>
    </p:spTree>
    <p:extLst>
      <p:ext uri="{BB962C8B-B14F-4D97-AF65-F5344CB8AC3E}">
        <p14:creationId xmlns:p14="http://schemas.microsoft.com/office/powerpoint/2010/main" val="362270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73629" y="662089"/>
            <a:ext cx="964474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Une grenouille effectue 3 sauts. A la fin des 3 sauts, s’est-elle déplacée de plus ou de moins d’un mètre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2" name="Flèche : courbe vers le bas 1">
            <a:extLst>
              <a:ext uri="{FF2B5EF4-FFF2-40B4-BE49-F238E27FC236}">
                <a16:creationId xmlns:a16="http://schemas.microsoft.com/office/drawing/2014/main" id="{343CB370-C699-4E4C-897B-88F30C99B733}"/>
              </a:ext>
            </a:extLst>
          </p:cNvPr>
          <p:cNvSpPr/>
          <p:nvPr/>
        </p:nvSpPr>
        <p:spPr>
          <a:xfrm>
            <a:off x="2283334" y="5002452"/>
            <a:ext cx="2444620" cy="886409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 : courbe vers le bas 6">
            <a:extLst>
              <a:ext uri="{FF2B5EF4-FFF2-40B4-BE49-F238E27FC236}">
                <a16:creationId xmlns:a16="http://schemas.microsoft.com/office/drawing/2014/main" id="{661CACF7-2F3D-443D-A048-2D757566E20F}"/>
              </a:ext>
            </a:extLst>
          </p:cNvPr>
          <p:cNvSpPr/>
          <p:nvPr/>
        </p:nvSpPr>
        <p:spPr>
          <a:xfrm>
            <a:off x="5032754" y="5002451"/>
            <a:ext cx="2444620" cy="886409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Flèche : courbe vers le bas 7">
            <a:extLst>
              <a:ext uri="{FF2B5EF4-FFF2-40B4-BE49-F238E27FC236}">
                <a16:creationId xmlns:a16="http://schemas.microsoft.com/office/drawing/2014/main" id="{DCF8B636-0BA1-438C-B73B-BA6E332F5AD5}"/>
              </a:ext>
            </a:extLst>
          </p:cNvPr>
          <p:cNvSpPr/>
          <p:nvPr/>
        </p:nvSpPr>
        <p:spPr>
          <a:xfrm>
            <a:off x="7782174" y="5002450"/>
            <a:ext cx="2444620" cy="886409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417329C-DF7E-40C9-84F1-4B6A2EA0EDD4}"/>
              </a:ext>
            </a:extLst>
          </p:cNvPr>
          <p:cNvSpPr txBox="1"/>
          <p:nvPr/>
        </p:nvSpPr>
        <p:spPr>
          <a:xfrm>
            <a:off x="2283334" y="4144034"/>
            <a:ext cx="2444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0,15 m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0A35E6B-D61D-4F7C-A6F4-1D2021C03C9E}"/>
              </a:ext>
            </a:extLst>
          </p:cNvPr>
          <p:cNvSpPr txBox="1"/>
          <p:nvPr/>
        </p:nvSpPr>
        <p:spPr>
          <a:xfrm>
            <a:off x="5032754" y="4144034"/>
            <a:ext cx="2444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0,5 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4989791-321A-4BC7-87FC-CA37AC8B674B}"/>
              </a:ext>
            </a:extLst>
          </p:cNvPr>
          <p:cNvSpPr txBox="1"/>
          <p:nvPr/>
        </p:nvSpPr>
        <p:spPr>
          <a:xfrm>
            <a:off x="7782174" y="4144034"/>
            <a:ext cx="2444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0,35 m</a:t>
            </a:r>
          </a:p>
        </p:txBody>
      </p:sp>
    </p:spTree>
    <p:extLst>
      <p:ext uri="{BB962C8B-B14F-4D97-AF65-F5344CB8AC3E}">
        <p14:creationId xmlns:p14="http://schemas.microsoft.com/office/powerpoint/2010/main" val="384273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30009" y="1583879"/>
            <a:ext cx="10531982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Lundi, il est tombé 0,7 m de neige. Mardi, sous un grand soleil, la neige a fondu de 0,25 m. Sachant que mardi soir, la hauteur de neige était de 1,5 m, quelle était la hauteur de neige avant lundi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30009" y="1583879"/>
            <a:ext cx="10531982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Lundi, il est tombé 0,45 m de neige. Mardi, sous un grand soleil, la neige a fondu de 0,6 m. Sachant que mardi soir, la hauteur de neige était de 1 m, quelle était la hauteur de neige avant lundi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633585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30009" y="1583879"/>
            <a:ext cx="10531982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Lundi, il est tombé 0,55 m de neige. Mardi, sous un grand soleil, la neige a fondu de 0,4 m. Sachant que mardi soir, la hauteur de neige était de 0,6 m, quelle était la hauteur de neige avant lundi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128239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275</Words>
  <Application>Microsoft Office PowerPoint</Application>
  <PresentationFormat>Grand écran</PresentationFormat>
  <Paragraphs>26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16</cp:revision>
  <dcterms:created xsi:type="dcterms:W3CDTF">2023-11-24T11:21:07Z</dcterms:created>
  <dcterms:modified xsi:type="dcterms:W3CDTF">2024-10-31T17:09:26Z</dcterms:modified>
</cp:coreProperties>
</file>